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15"/>
  </p:notesMasterIdLst>
  <p:handoutMasterIdLst>
    <p:handoutMasterId r:id="rId216"/>
  </p:handoutMasterIdLst>
  <p:sldIdLst>
    <p:sldId id="267" r:id="rId6"/>
    <p:sldId id="357"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71" r:id="rId61"/>
    <p:sldId id="546" r:id="rId62"/>
    <p:sldId id="547" r:id="rId63"/>
    <p:sldId id="548" r:id="rId64"/>
    <p:sldId id="549" r:id="rId65"/>
    <p:sldId id="550" r:id="rId66"/>
    <p:sldId id="551" r:id="rId67"/>
    <p:sldId id="582" r:id="rId68"/>
    <p:sldId id="583" r:id="rId69"/>
    <p:sldId id="552" r:id="rId70"/>
    <p:sldId id="553" r:id="rId71"/>
    <p:sldId id="529" r:id="rId72"/>
    <p:sldId id="555" r:id="rId73"/>
    <p:sldId id="556" r:id="rId74"/>
    <p:sldId id="557" r:id="rId75"/>
    <p:sldId id="558" r:id="rId76"/>
    <p:sldId id="559" r:id="rId77"/>
    <p:sldId id="363" r:id="rId78"/>
    <p:sldId id="417" r:id="rId79"/>
    <p:sldId id="418" r:id="rId80"/>
    <p:sldId id="419" r:id="rId81"/>
    <p:sldId id="420" r:id="rId82"/>
    <p:sldId id="569" r:id="rId83"/>
    <p:sldId id="570" r:id="rId84"/>
    <p:sldId id="421" r:id="rId85"/>
    <p:sldId id="422" r:id="rId86"/>
    <p:sldId id="423" r:id="rId87"/>
    <p:sldId id="424" r:id="rId88"/>
    <p:sldId id="564" r:id="rId89"/>
    <p:sldId id="565" r:id="rId90"/>
    <p:sldId id="566" r:id="rId91"/>
    <p:sldId id="567" r:id="rId92"/>
    <p:sldId id="568" r:id="rId93"/>
    <p:sldId id="425" r:id="rId94"/>
    <p:sldId id="426" r:id="rId95"/>
    <p:sldId id="427" r:id="rId96"/>
    <p:sldId id="428" r:id="rId97"/>
    <p:sldId id="429" r:id="rId98"/>
    <p:sldId id="430" r:id="rId99"/>
    <p:sldId id="431" r:id="rId100"/>
    <p:sldId id="432" r:id="rId101"/>
    <p:sldId id="433" r:id="rId102"/>
    <p:sldId id="434" r:id="rId103"/>
    <p:sldId id="435" r:id="rId104"/>
    <p:sldId id="436" r:id="rId105"/>
    <p:sldId id="437" r:id="rId106"/>
    <p:sldId id="438" r:id="rId107"/>
    <p:sldId id="439" r:id="rId108"/>
    <p:sldId id="440" r:id="rId109"/>
    <p:sldId id="441" r:id="rId110"/>
    <p:sldId id="442" r:id="rId111"/>
    <p:sldId id="443" r:id="rId112"/>
    <p:sldId id="444" r:id="rId113"/>
    <p:sldId id="445" r:id="rId114"/>
    <p:sldId id="446" r:id="rId115"/>
    <p:sldId id="447" r:id="rId116"/>
    <p:sldId id="448" r:id="rId117"/>
    <p:sldId id="495" r:id="rId118"/>
    <p:sldId id="496" r:id="rId119"/>
    <p:sldId id="449" r:id="rId120"/>
    <p:sldId id="450" r:id="rId121"/>
    <p:sldId id="451" r:id="rId122"/>
    <p:sldId id="452" r:id="rId123"/>
    <p:sldId id="454" r:id="rId124"/>
    <p:sldId id="455" r:id="rId125"/>
    <p:sldId id="456" r:id="rId126"/>
    <p:sldId id="457" r:id="rId127"/>
    <p:sldId id="572" r:id="rId128"/>
    <p:sldId id="573" r:id="rId129"/>
    <p:sldId id="574" r:id="rId130"/>
    <p:sldId id="575" r:id="rId131"/>
    <p:sldId id="576" r:id="rId132"/>
    <p:sldId id="577" r:id="rId133"/>
    <p:sldId id="462" r:id="rId134"/>
    <p:sldId id="463" r:id="rId135"/>
    <p:sldId id="464" r:id="rId136"/>
    <p:sldId id="465" r:id="rId137"/>
    <p:sldId id="561" r:id="rId138"/>
    <p:sldId id="562" r:id="rId139"/>
    <p:sldId id="563" r:id="rId140"/>
    <p:sldId id="466" r:id="rId141"/>
    <p:sldId id="467" r:id="rId142"/>
    <p:sldId id="468" r:id="rId143"/>
    <p:sldId id="469" r:id="rId144"/>
    <p:sldId id="477" r:id="rId145"/>
    <p:sldId id="478" r:id="rId146"/>
    <p:sldId id="479" r:id="rId147"/>
    <p:sldId id="480" r:id="rId148"/>
    <p:sldId id="481" r:id="rId149"/>
    <p:sldId id="482" r:id="rId150"/>
    <p:sldId id="483" r:id="rId151"/>
    <p:sldId id="365" r:id="rId152"/>
    <p:sldId id="366" r:id="rId153"/>
    <p:sldId id="367" r:id="rId154"/>
    <p:sldId id="368" r:id="rId155"/>
    <p:sldId id="369" r:id="rId156"/>
    <p:sldId id="370" r:id="rId157"/>
    <p:sldId id="371" r:id="rId158"/>
    <p:sldId id="372" r:id="rId159"/>
    <p:sldId id="373" r:id="rId160"/>
    <p:sldId id="374" r:id="rId161"/>
    <p:sldId id="375" r:id="rId162"/>
    <p:sldId id="376" r:id="rId163"/>
    <p:sldId id="377" r:id="rId164"/>
    <p:sldId id="378" r:id="rId165"/>
    <p:sldId id="379" r:id="rId166"/>
    <p:sldId id="380" r:id="rId167"/>
    <p:sldId id="381" r:id="rId168"/>
    <p:sldId id="382" r:id="rId169"/>
    <p:sldId id="383" r:id="rId170"/>
    <p:sldId id="384" r:id="rId171"/>
    <p:sldId id="385" r:id="rId172"/>
    <p:sldId id="386" r:id="rId173"/>
    <p:sldId id="387" r:id="rId174"/>
    <p:sldId id="388" r:id="rId175"/>
    <p:sldId id="389" r:id="rId176"/>
    <p:sldId id="578" r:id="rId177"/>
    <p:sldId id="487" r:id="rId178"/>
    <p:sldId id="488" r:id="rId179"/>
    <p:sldId id="391" r:id="rId180"/>
    <p:sldId id="579" r:id="rId181"/>
    <p:sldId id="490" r:id="rId182"/>
    <p:sldId id="491" r:id="rId183"/>
    <p:sldId id="580" r:id="rId184"/>
    <p:sldId id="393" r:id="rId185"/>
    <p:sldId id="394" r:id="rId186"/>
    <p:sldId id="395" r:id="rId187"/>
    <p:sldId id="396" r:id="rId188"/>
    <p:sldId id="397" r:id="rId189"/>
    <p:sldId id="398" r:id="rId190"/>
    <p:sldId id="399" r:id="rId191"/>
    <p:sldId id="400" r:id="rId192"/>
    <p:sldId id="401" r:id="rId193"/>
    <p:sldId id="402" r:id="rId194"/>
    <p:sldId id="403" r:id="rId195"/>
    <p:sldId id="404" r:id="rId196"/>
    <p:sldId id="405" r:id="rId197"/>
    <p:sldId id="406" r:id="rId198"/>
    <p:sldId id="407" r:id="rId199"/>
    <p:sldId id="408" r:id="rId200"/>
    <p:sldId id="409" r:id="rId201"/>
    <p:sldId id="410" r:id="rId202"/>
    <p:sldId id="411" r:id="rId203"/>
    <p:sldId id="412" r:id="rId204"/>
    <p:sldId id="413" r:id="rId205"/>
    <p:sldId id="414" r:id="rId206"/>
    <p:sldId id="415" r:id="rId207"/>
    <p:sldId id="416" r:id="rId208"/>
    <p:sldId id="364" r:id="rId209"/>
    <p:sldId id="334" r:id="rId210"/>
    <p:sldId id="358" r:id="rId211"/>
    <p:sldId id="499" r:id="rId212"/>
    <p:sldId id="360" r:id="rId213"/>
    <p:sldId id="262" r:id="rId21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47"/>
            <p14:sldId id="548"/>
            <p14:sldId id="549"/>
            <p14:sldId id="550"/>
            <p14:sldId id="551"/>
            <p14:sldId id="582"/>
            <p14:sldId id="583"/>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03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handoutMaster" Target="handoutMasters/handoutMaster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notesMaster" Target="notesMasters/notesMaster1.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diagrams/_rels/data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image" Target="../media/image101.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image" Target="../media/image10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80</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81</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130</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158</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163</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167</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181</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190</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191</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194</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5.jpeg"/><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99.png"/><Relationship Id="rId4" Type="http://schemas.openxmlformats.org/officeDocument/2006/relationships/image" Target="../media/image98.png"/></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06.png"/><Relationship Id="rId4" Type="http://schemas.openxmlformats.org/officeDocument/2006/relationships/image" Target="../media/image105.png"/></Relationships>
</file>

<file path=ppt/slides/_rels/slide1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7.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7.xml"/><Relationship Id="rId5" Type="http://schemas.openxmlformats.org/officeDocument/2006/relationships/image" Target="../media/image16.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diagramColors" Target="../diagrams/colors26.xml"/><Relationship Id="rId12"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21.png"/><Relationship Id="rId5" Type="http://schemas.openxmlformats.org/officeDocument/2006/relationships/diagramLayout" Target="../diagrams/layout26.xml"/><Relationship Id="rId10" Type="http://schemas.openxmlformats.org/officeDocument/2006/relationships/image" Target="../media/image120.png"/><Relationship Id="rId4" Type="http://schemas.openxmlformats.org/officeDocument/2006/relationships/diagramData" Target="../diagrams/data26.xml"/><Relationship Id="rId9" Type="http://schemas.openxmlformats.org/officeDocument/2006/relationships/image" Target="../media/image119.png"/></Relationships>
</file>

<file path=ppt/slides/_rels/slide1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30.png"/><Relationship Id="rId7" Type="http://schemas.openxmlformats.org/officeDocument/2006/relationships/diagramColors" Target="../diagrams/colors27.xm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32.png"/><Relationship Id="rId4" Type="http://schemas.openxmlformats.org/officeDocument/2006/relationships/diagramData" Target="../diagrams/data27.xml"/><Relationship Id="rId9" Type="http://schemas.openxmlformats.org/officeDocument/2006/relationships/image" Target="../media/image131.png"/></Relationships>
</file>

<file path=ppt/slides/_rels/slide1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jpeg"/><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a:t>
            </a:r>
            <a:r>
              <a:rPr lang="tr-TR" sz="1600" b="1" dirty="0" smtClean="0">
                <a:cs typeface="Times New Roman" panose="02020603050405020304" pitchFamily="18" charset="0"/>
              </a:rPr>
              <a:t>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158</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tr-TR" sz="1400" dirty="0" smtClean="0"/>
          </a:p>
          <a:p>
            <a:pPr marL="457200" indent="-457200">
              <a:buFont typeface="+mj-lt"/>
              <a:buAutoNum type="arabicPeriod" startAt="5"/>
            </a:pPr>
            <a:r>
              <a:rPr lang="en-US" sz="1800" dirty="0" smtClean="0">
                <a:solidFill>
                  <a:schemeClr val="accent3"/>
                </a:solidFill>
              </a:rPr>
              <a:t>Summary </a:t>
            </a:r>
            <a:r>
              <a:rPr lang="en-US" sz="1800" dirty="0" smtClean="0">
                <a:solidFill>
                  <a:schemeClr val="accent3"/>
                </a:solidFill>
              </a:rPr>
              <a:t>(achievements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r>
              <a:rPr lang="tr-TR" sz="4800" dirty="0" smtClean="0"/>
              <a:t>?</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a:t>
            </a:r>
            <a:r>
              <a:rPr lang="en-US" dirty="0"/>
              <a:t>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t>
            </a:r>
            <a:r>
              <a:rPr lang="en-US" dirty="0" smtClean="0"/>
              <a:t>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5539</TotalTime>
  <Words>8379</Words>
  <Application>Microsoft Office PowerPoint</Application>
  <PresentationFormat>On-screen Show (4:3)</PresentationFormat>
  <Paragraphs>1298</Paragraphs>
  <Slides>209</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209</vt:i4>
      </vt:variant>
    </vt:vector>
  </HeadingPairs>
  <TitlesOfParts>
    <vt:vector size="217"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PowerPoint Presentation</vt:lpstr>
      <vt:lpstr>PowerPoint Presentation</vt:lpstr>
      <vt:lpstr>Is it possible to vizualize the trace links? </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773</cp:revision>
  <dcterms:created xsi:type="dcterms:W3CDTF">2014-11-11T13:03:42Z</dcterms:created>
  <dcterms:modified xsi:type="dcterms:W3CDTF">2015-12-08T17:41:17Z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